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32" r:id="rId1"/>
  </p:sldMasterIdLst>
  <p:notesMasterIdLst>
    <p:notesMasterId r:id="rId14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57" r:id="rId11"/>
    <p:sldId id="266" r:id="rId12"/>
    <p:sldId id="267" r:id="rId1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20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355032-24C2-4F24-8129-D594D0258EF2}" type="datetimeFigureOut">
              <a:rPr lang="fr-FR" smtClean="0"/>
              <a:t>16/09/11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D1C951-35ED-48E5-98CD-8FD4C212E5C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42396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814CB-4630-4FCC-ABB6-43E013BA9101}" type="datetime1">
              <a:rPr lang="fr-FR" smtClean="0"/>
              <a:t>16/09/11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9BE58-7793-45FF-A067-2A41621469A2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FBE2D-6A74-41EE-9BCF-5E1643E2A027}" type="datetime1">
              <a:rPr lang="fr-FR" smtClean="0"/>
              <a:t>16/09/11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9BE58-7793-45FF-A067-2A41621469A2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F434B-1CEF-4423-94BD-D41000ABF781}" type="datetime1">
              <a:rPr lang="fr-FR" smtClean="0"/>
              <a:t>16/09/11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9BE58-7793-45FF-A067-2A41621469A2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015B3-16A3-4905-B4F3-EB38921B7931}" type="datetime1">
              <a:rPr lang="fr-FR" smtClean="0"/>
              <a:t>16/09/11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9BE58-7793-45FF-A067-2A41621469A2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BA7F2-4DC8-45A1-B73E-D3B91AD29F66}" type="datetime1">
              <a:rPr lang="fr-FR" smtClean="0"/>
              <a:t>16/09/11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9BE58-7793-45FF-A067-2A41621469A2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3F946-268A-4DA7-A214-038CDA2D2B0A}" type="datetime1">
              <a:rPr lang="fr-FR" smtClean="0"/>
              <a:t>16/09/11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9BE58-7793-45FF-A067-2A41621469A2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C28AC-1A88-487E-87A2-66C8D2334A4A}" type="datetime1">
              <a:rPr lang="fr-FR" smtClean="0"/>
              <a:t>16/09/11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9BE58-7793-45FF-A067-2A41621469A2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C0695-82EE-4733-8FB9-B0DC2F905EF4}" type="datetime1">
              <a:rPr lang="fr-FR" smtClean="0"/>
              <a:t>16/09/11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9BE58-7793-45FF-A067-2A41621469A2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45138-B6C4-4CE1-8D87-DF4954C3CA8D}" type="datetime1">
              <a:rPr lang="fr-FR" smtClean="0"/>
              <a:t>16/09/11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9BE58-7793-45FF-A067-2A41621469A2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A2632-8437-4468-84C3-990C594BCA92}" type="datetime1">
              <a:rPr lang="fr-FR" smtClean="0"/>
              <a:t>16/09/11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9BE58-7793-45FF-A067-2A41621469A2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B59FD-6394-470F-BC28-6920E02C7B0E}" type="datetime1">
              <a:rPr lang="fr-FR" smtClean="0"/>
              <a:t>16/09/11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9BE58-7793-45FF-A067-2A41621469A2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09a00c00egerdp.jpg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 flipH="1"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71604" y="71414"/>
            <a:ext cx="740094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F0FA36-37B9-46C6-9541-446C0644819D}" type="datetime1">
              <a:rPr lang="fr-FR" smtClean="0"/>
              <a:t>16/09/11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F9BE58-7793-45FF-A067-2A41621469A2}" type="slidenum">
              <a:rPr lang="fr-FR" smtClean="0"/>
              <a:t>‹#›</a:t>
            </a:fld>
            <a:endParaRPr lang="fr-FR"/>
          </a:p>
        </p:txBody>
      </p:sp>
      <p:pic>
        <p:nvPicPr>
          <p:cNvPr id="8" name="Picture 7" descr="logo_paris1.png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1406" y="142852"/>
            <a:ext cx="1393041" cy="928694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000100" y="6286520"/>
            <a:ext cx="8072462" cy="1588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Passerelle M1</a:t>
            </a:r>
            <a:br>
              <a:rPr lang="fr-FR" dirty="0"/>
            </a:br>
            <a:r>
              <a:rPr lang="fr-FR" dirty="0"/>
              <a:t>remise à niveau</a:t>
            </a:r>
            <a:endParaRPr lang="fr-F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Exercice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Calculette</a:t>
            </a:r>
          </a:p>
          <a:p>
            <a:pPr lvl="1"/>
            <a:r>
              <a:rPr lang="fr-FR" dirty="0" smtClean="0"/>
              <a:t>Créer une application en mode texte pour une calculette </a:t>
            </a:r>
          </a:p>
          <a:p>
            <a:pPr lvl="1"/>
            <a:r>
              <a:rPr lang="fr-FR" dirty="0" smtClean="0"/>
              <a:t>Créer </a:t>
            </a:r>
            <a:r>
              <a:rPr lang="fr-FR" dirty="0"/>
              <a:t>u</a:t>
            </a:r>
            <a:r>
              <a:rPr lang="fr-FR" dirty="0" smtClean="0"/>
              <a:t>n jar pour la distribution de cette appl</a:t>
            </a:r>
            <a:r>
              <a:rPr lang="fr-FR" dirty="0" smtClean="0"/>
              <a:t>ication </a:t>
            </a:r>
            <a:endParaRPr lang="fr-FR" dirty="0" smtClean="0"/>
          </a:p>
          <a:p>
            <a:endParaRPr lang="fr-F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F401C-3D2A-4727-B335-0BDA975F8F74}" type="datetime1">
              <a:rPr lang="fr-FR" smtClean="0"/>
              <a:t>16/09/11</a:t>
            </a:fld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9BE58-7793-45FF-A067-2A41621469A2}" type="slidenum">
              <a:rPr lang="fr-FR" smtClean="0"/>
              <a:t>10</a:t>
            </a:fld>
            <a:endParaRPr lang="fr-FR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4221088"/>
            <a:ext cx="4224894" cy="18041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Exercice : Solution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96752"/>
            <a:ext cx="8435280" cy="4929411"/>
          </a:xfrm>
        </p:spPr>
        <p:txBody>
          <a:bodyPr>
            <a:normAutofit lnSpcReduction="10000"/>
          </a:bodyPr>
          <a:lstStyle/>
          <a:p>
            <a:r>
              <a:rPr lang="fr-FR" dirty="0" smtClean="0"/>
              <a:t>Création du MANIFEST.MF</a:t>
            </a:r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r>
              <a:rPr lang="fr-FR" dirty="0" smtClean="0"/>
              <a:t>Création du jar</a:t>
            </a:r>
          </a:p>
          <a:p>
            <a:pPr marL="457200" lvl="1" indent="0">
              <a:buNone/>
            </a:pPr>
            <a:r>
              <a:rPr lang="fr-FR" i="1" dirty="0"/>
              <a:t>jar -</a:t>
            </a:r>
            <a:r>
              <a:rPr lang="fr-FR" i="1" dirty="0" err="1"/>
              <a:t>mcvf</a:t>
            </a:r>
            <a:r>
              <a:rPr lang="fr-FR" i="1" dirty="0"/>
              <a:t> META-INF/MANIFEST.MF </a:t>
            </a:r>
            <a:r>
              <a:rPr lang="fr-FR" i="1" dirty="0" err="1"/>
              <a:t>calculette.jar</a:t>
            </a:r>
            <a:r>
              <a:rPr lang="fr-FR" i="1" dirty="0"/>
              <a:t> </a:t>
            </a:r>
            <a:r>
              <a:rPr lang="fr-FR" i="1" dirty="0" err="1"/>
              <a:t>review</a:t>
            </a:r>
            <a:endParaRPr lang="fr-FR" i="1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015B3-16A3-4905-B4F3-EB38921B7931}" type="datetime1">
              <a:rPr lang="fr-FR" smtClean="0"/>
              <a:t>16/09/11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9BE58-7793-45FF-A067-2A41621469A2}" type="slidenum">
              <a:rPr lang="fr-FR" smtClean="0"/>
              <a:t>11</a:t>
            </a:fld>
            <a:endParaRPr lang="fr-FR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3848" y="1767432"/>
            <a:ext cx="5832648" cy="2525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16917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Exercice : Solution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Exécution du jar :</a:t>
            </a:r>
          </a:p>
          <a:p>
            <a:pPr marL="457200" lvl="1" indent="0">
              <a:buNone/>
            </a:pPr>
            <a:r>
              <a:rPr lang="fr-FR" i="1" dirty="0"/>
              <a:t>java -jar </a:t>
            </a:r>
            <a:r>
              <a:rPr lang="fr-FR" i="1" dirty="0" err="1"/>
              <a:t>calculette.jar</a:t>
            </a:r>
            <a:r>
              <a:rPr lang="fr-FR" i="1" dirty="0"/>
              <a:t> 2 + 2</a:t>
            </a:r>
            <a:endParaRPr lang="fr-FR" i="1" dirty="0" smtClean="0"/>
          </a:p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015B3-16A3-4905-B4F3-EB38921B7931}" type="datetime1">
              <a:rPr lang="fr-FR" smtClean="0"/>
              <a:t>16/09/11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9BE58-7793-45FF-A067-2A41621469A2}" type="slidenum">
              <a:rPr lang="fr-FR" smtClean="0"/>
              <a:t>12</a:t>
            </a:fld>
            <a:endParaRPr lang="fr-FR"/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1640" y="3645024"/>
            <a:ext cx="7352760" cy="1960736"/>
          </a:xfrm>
          <a:prstGeom prst="rect">
            <a:avLst/>
          </a:prstGeom>
          <a:ln>
            <a:solidFill>
              <a:srgbClr val="4F81BD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41144436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1604" y="71414"/>
            <a:ext cx="7400948" cy="1341362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Déploiement des applications 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avec Jar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Déploiement d’applications</a:t>
            </a:r>
          </a:p>
          <a:p>
            <a:pPr lvl="1"/>
            <a:r>
              <a:rPr lang="fr-FR" dirty="0" smtClean="0"/>
              <a:t>Une </a:t>
            </a:r>
            <a:r>
              <a:rPr lang="fr-FR" dirty="0" smtClean="0"/>
              <a:t>fois l’application terminée, elle doit être déployée chez le client</a:t>
            </a:r>
          </a:p>
          <a:p>
            <a:pPr lvl="1"/>
            <a:r>
              <a:rPr lang="fr-FR" dirty="0" smtClean="0"/>
              <a:t>Le déploiement doit être le plus facile et pratique </a:t>
            </a:r>
            <a:r>
              <a:rPr lang="fr-FR" dirty="0" smtClean="0"/>
              <a:t>possible</a:t>
            </a:r>
          </a:p>
          <a:p>
            <a:r>
              <a:rPr lang="fr-FR" dirty="0" smtClean="0"/>
              <a:t>Fichiers Jar</a:t>
            </a:r>
          </a:p>
          <a:p>
            <a:pPr lvl="1"/>
            <a:r>
              <a:rPr lang="fr-FR" dirty="0"/>
              <a:t>Les fichiers .jar permettent le déploiement sur un fichier unique </a:t>
            </a:r>
          </a:p>
          <a:p>
            <a:pPr lvl="1"/>
            <a:endParaRPr lang="fr-FR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164F5-4112-4C01-BA53-B8D4F2F8CAFC}" type="datetime1">
              <a:rPr lang="fr-FR" smtClean="0"/>
              <a:pPr/>
              <a:t>16/09/11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Manuele Kirsch Pinheiro - CRI/UP1 - mkirschpin@univ-paris1.fr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FECA-E713-4D83-A4E1-9D26625B64D0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65752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Fichiers Jar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Fichier </a:t>
            </a:r>
            <a:r>
              <a:rPr lang="fr-FR" dirty="0" smtClean="0"/>
              <a:t>Jar</a:t>
            </a:r>
          </a:p>
          <a:p>
            <a:pPr lvl="1"/>
            <a:r>
              <a:rPr lang="fr-FR" dirty="0" smtClean="0"/>
              <a:t>Compression Zip</a:t>
            </a:r>
          </a:p>
          <a:p>
            <a:pPr lvl="1"/>
            <a:r>
              <a:rPr lang="fr-FR" dirty="0" smtClean="0"/>
              <a:t>Structure répertoire</a:t>
            </a:r>
          </a:p>
          <a:p>
            <a:pPr lvl="2"/>
            <a:r>
              <a:rPr lang="fr-FR" dirty="0" smtClean="0"/>
              <a:t>Fichier class</a:t>
            </a:r>
          </a:p>
          <a:p>
            <a:pPr lvl="2"/>
            <a:r>
              <a:rPr lang="fr-FR" dirty="0" smtClean="0"/>
              <a:t>Ressources : audio, images, textes </a:t>
            </a:r>
          </a:p>
          <a:p>
            <a:pPr lvl="2"/>
            <a:r>
              <a:rPr lang="fr-FR" dirty="0" smtClean="0"/>
              <a:t>Librairies </a:t>
            </a:r>
          </a:p>
          <a:p>
            <a:pPr lvl="1"/>
            <a:r>
              <a:rPr lang="fr-FR" dirty="0" smtClean="0"/>
              <a:t>Manifeste </a:t>
            </a:r>
          </a:p>
          <a:p>
            <a:pPr lvl="2"/>
            <a:r>
              <a:rPr lang="fr-FR" dirty="0" smtClean="0"/>
              <a:t>Description du contenu du Jar  </a:t>
            </a:r>
            <a:endParaRPr lang="fr-F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164F5-4112-4C01-BA53-B8D4F2F8CAFC}" type="datetime1">
              <a:rPr lang="fr-FR" smtClean="0"/>
              <a:pPr/>
              <a:t>16/09/11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Manuele Kirsch Pinheiro - CRI/UP1 - mkirschpin@univ-paris1.fr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FECA-E713-4D83-A4E1-9D26625B64D0}" type="slidenum">
              <a:rPr lang="fr-FR" smtClean="0"/>
              <a:pPr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4523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Commande jar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Format général :</a:t>
            </a:r>
          </a:p>
          <a:p>
            <a:pPr lvl="1"/>
            <a:r>
              <a:rPr lang="fr-FR" dirty="0" smtClean="0"/>
              <a:t>jar  </a:t>
            </a:r>
            <a:r>
              <a:rPr lang="fr-FR" dirty="0" err="1" smtClean="0"/>
              <a:t>cvf</a:t>
            </a:r>
            <a:r>
              <a:rPr lang="fr-FR" dirty="0" smtClean="0"/>
              <a:t>  JarFile.jar  file1  file2 …</a:t>
            </a:r>
          </a:p>
          <a:p>
            <a:pPr lvl="1"/>
            <a:r>
              <a:rPr lang="fr-FR" dirty="0" smtClean="0"/>
              <a:t>jar  </a:t>
            </a:r>
            <a:r>
              <a:rPr lang="fr-FR" dirty="0" err="1" smtClean="0"/>
              <a:t>cvf</a:t>
            </a:r>
            <a:r>
              <a:rPr lang="fr-FR" dirty="0" smtClean="0"/>
              <a:t>  JarFile.jar  </a:t>
            </a:r>
            <a:r>
              <a:rPr lang="fr-FR" dirty="0" err="1" smtClean="0"/>
              <a:t>dir</a:t>
            </a:r>
            <a:endParaRPr lang="fr-FR" dirty="0" smtClean="0"/>
          </a:p>
          <a:p>
            <a:r>
              <a:rPr lang="fr-FR" dirty="0" smtClean="0"/>
              <a:t>Options :</a:t>
            </a:r>
          </a:p>
          <a:p>
            <a:pPr lvl="1"/>
            <a:r>
              <a:rPr lang="fr-FR" dirty="0" smtClean="0"/>
              <a:t>m 	manifeste </a:t>
            </a:r>
          </a:p>
          <a:p>
            <a:pPr lvl="1"/>
            <a:r>
              <a:rPr lang="fr-FR" dirty="0" smtClean="0"/>
              <a:t>t 	affiche la table de matières </a:t>
            </a:r>
          </a:p>
          <a:p>
            <a:pPr lvl="1"/>
            <a:r>
              <a:rPr lang="fr-FR" dirty="0" smtClean="0"/>
              <a:t>u 	met à jour le Jar</a:t>
            </a:r>
          </a:p>
          <a:p>
            <a:pPr lvl="1"/>
            <a:r>
              <a:rPr lang="fr-FR" dirty="0" smtClean="0"/>
              <a:t>jar  </a:t>
            </a:r>
            <a:r>
              <a:rPr lang="fr-FR" dirty="0" smtClean="0"/>
              <a:t>-</a:t>
            </a:r>
            <a:r>
              <a:rPr lang="fr-FR" dirty="0" err="1" smtClean="0"/>
              <a:t>mcf</a:t>
            </a:r>
            <a:r>
              <a:rPr lang="fr-FR" dirty="0"/>
              <a:t>  </a:t>
            </a:r>
            <a:r>
              <a:rPr lang="fr-FR" dirty="0" err="1" smtClean="0"/>
              <a:t>manifest.mf</a:t>
            </a:r>
            <a:r>
              <a:rPr lang="fr-FR" dirty="0" smtClean="0"/>
              <a:t>  </a:t>
            </a:r>
            <a:r>
              <a:rPr lang="fr-FR" dirty="0" err="1" smtClean="0"/>
              <a:t>JarFileName.jar</a:t>
            </a:r>
            <a:r>
              <a:rPr lang="fr-FR" dirty="0" smtClean="0"/>
              <a:t> </a:t>
            </a:r>
            <a:r>
              <a:rPr lang="fr-FR" dirty="0" smtClean="0"/>
              <a:t>. </a:t>
            </a:r>
            <a:r>
              <a:rPr lang="fr-FR" dirty="0" smtClean="0"/>
              <a:t>. 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164F5-4112-4C01-BA53-B8D4F2F8CAFC}" type="datetime1">
              <a:rPr lang="fr-FR" smtClean="0"/>
              <a:pPr/>
              <a:t>16/09/11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Manuele Kirsch Pinheiro - CRI/UP1 - mkirschpin@univ-paris1.fr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FECA-E713-4D83-A4E1-9D26625B64D0}" type="slidenum">
              <a:rPr lang="fr-FR" smtClean="0"/>
              <a:pPr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1679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dirty="0" smtClean="0"/>
              <a:t>Exemple </a:t>
            </a:r>
            <a:endParaRPr lang="fr-F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164F5-4112-4C01-BA53-B8D4F2F8CAFC}" type="datetime1">
              <a:rPr lang="fr-FR" smtClean="0"/>
              <a:pPr/>
              <a:t>16/09/11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Manuele Kirsch Pinheiro - CRI/UP1 - mkirschpin@univ-paris1.fr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FECA-E713-4D83-A4E1-9D26625B64D0}" type="slidenum">
              <a:rPr lang="fr-FR" smtClean="0"/>
              <a:pPr/>
              <a:t>5</a:t>
            </a:fld>
            <a:endParaRPr lang="fr-FR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2529337"/>
            <a:ext cx="9034082" cy="2042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40152" y="332656"/>
            <a:ext cx="2947050" cy="1619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0" y="2143116"/>
            <a:ext cx="6427529" cy="40011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fr-FR" sz="2000" dirty="0" smtClean="0"/>
              <a:t>jar </a:t>
            </a:r>
            <a:r>
              <a:rPr lang="fr-FR" sz="2000" dirty="0" err="1" smtClean="0"/>
              <a:t>cvf</a:t>
            </a:r>
            <a:r>
              <a:rPr lang="fr-FR" sz="2000" dirty="0" smtClean="0"/>
              <a:t> ihmexamples.jar </a:t>
            </a:r>
            <a:r>
              <a:rPr lang="fr-FR" sz="2000" dirty="0" err="1" smtClean="0"/>
              <a:t>ihmexamples</a:t>
            </a:r>
            <a:r>
              <a:rPr lang="fr-FR" sz="2000" dirty="0" smtClean="0"/>
              <a:t> </a:t>
            </a:r>
            <a:r>
              <a:rPr lang="fr-FR" sz="2000" dirty="0" err="1" smtClean="0"/>
              <a:t>Resources</a:t>
            </a:r>
            <a:r>
              <a:rPr lang="fr-FR" sz="2000" dirty="0" smtClean="0"/>
              <a:t>*.</a:t>
            </a:r>
            <a:r>
              <a:rPr lang="fr-FR" sz="2000" dirty="0" err="1" smtClean="0"/>
              <a:t>properties</a:t>
            </a:r>
            <a:endParaRPr lang="fr-FR" sz="2000" dirty="0"/>
          </a:p>
        </p:txBody>
      </p:sp>
      <p:grpSp>
        <p:nvGrpSpPr>
          <p:cNvPr id="12" name="Group 11"/>
          <p:cNvGrpSpPr/>
          <p:nvPr/>
        </p:nvGrpSpPr>
        <p:grpSpPr>
          <a:xfrm>
            <a:off x="142844" y="2171634"/>
            <a:ext cx="8839236" cy="4543514"/>
            <a:chOff x="142844" y="2171634"/>
            <a:chExt cx="8839236" cy="4543514"/>
          </a:xfrm>
        </p:grpSpPr>
        <p:pic>
          <p:nvPicPr>
            <p:cNvPr id="7172" name="Picture 4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42844" y="2571756"/>
              <a:ext cx="8839236" cy="4143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1" name="TextBox 10"/>
            <p:cNvSpPr txBox="1"/>
            <p:nvPr/>
          </p:nvSpPr>
          <p:spPr>
            <a:xfrm>
              <a:off x="144735" y="2171634"/>
              <a:ext cx="2654125" cy="40011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fr-FR" sz="2000" dirty="0" smtClean="0"/>
                <a:t>jar </a:t>
              </a:r>
              <a:r>
                <a:rPr lang="fr-FR" sz="2000" dirty="0" err="1" smtClean="0"/>
                <a:t>tvf</a:t>
              </a:r>
              <a:r>
                <a:rPr lang="fr-FR" sz="2000" dirty="0" smtClean="0"/>
                <a:t> ihmexamples.jar</a:t>
              </a:r>
              <a:endParaRPr lang="fr-FR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37559609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Manifeste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 fontScale="70000" lnSpcReduction="20000"/>
          </a:bodyPr>
          <a:lstStyle/>
          <a:p>
            <a:pPr>
              <a:spcBef>
                <a:spcPts val="1200"/>
              </a:spcBef>
            </a:pPr>
            <a:r>
              <a:rPr lang="fr-FR" dirty="0" smtClean="0"/>
              <a:t>Manifeste décrit les caractéristiques du .jar</a:t>
            </a:r>
          </a:p>
          <a:p>
            <a:pPr>
              <a:spcBef>
                <a:spcPts val="1200"/>
              </a:spcBef>
            </a:pPr>
            <a:r>
              <a:rPr lang="fr-FR" b="1" dirty="0" smtClean="0">
                <a:solidFill>
                  <a:schemeClr val="tx2"/>
                </a:solidFill>
              </a:rPr>
              <a:t>MANIEST.MF</a:t>
            </a:r>
          </a:p>
          <a:p>
            <a:pPr lvl="1">
              <a:spcBef>
                <a:spcPts val="1200"/>
              </a:spcBef>
            </a:pPr>
            <a:r>
              <a:rPr lang="fr-FR" dirty="0" smtClean="0"/>
              <a:t>META-INF/MANIFEST.MF</a:t>
            </a:r>
          </a:p>
          <a:p>
            <a:pPr>
              <a:spcBef>
                <a:spcPts val="1200"/>
              </a:spcBef>
            </a:pPr>
            <a:r>
              <a:rPr lang="fr-FR" dirty="0" smtClean="0"/>
              <a:t>Entrées sur la forme « </a:t>
            </a:r>
            <a:r>
              <a:rPr lang="fr-FR" b="1" dirty="0" smtClean="0">
                <a:solidFill>
                  <a:schemeClr val="tx2"/>
                </a:solidFill>
              </a:rPr>
              <a:t>header: value</a:t>
            </a:r>
            <a:r>
              <a:rPr lang="fr-FR" dirty="0" smtClean="0"/>
              <a:t> »</a:t>
            </a:r>
          </a:p>
          <a:p>
            <a:pPr lvl="1">
              <a:spcBef>
                <a:spcPts val="1200"/>
              </a:spcBef>
              <a:buNone/>
            </a:pPr>
            <a:r>
              <a:rPr lang="fr-FR" b="1" dirty="0" err="1" smtClean="0">
                <a:solidFill>
                  <a:schemeClr val="tx2"/>
                </a:solidFill>
              </a:rPr>
              <a:t>Manifest</a:t>
            </a:r>
            <a:r>
              <a:rPr lang="fr-FR" b="1" dirty="0" smtClean="0">
                <a:solidFill>
                  <a:schemeClr val="tx2"/>
                </a:solidFill>
              </a:rPr>
              <a:t>-Version</a:t>
            </a:r>
            <a:r>
              <a:rPr lang="fr-FR" dirty="0" smtClean="0"/>
              <a:t>:  1.0</a:t>
            </a:r>
          </a:p>
          <a:p>
            <a:pPr lvl="1">
              <a:spcBef>
                <a:spcPts val="1200"/>
              </a:spcBef>
              <a:buNone/>
            </a:pPr>
            <a:r>
              <a:rPr lang="fr-FR" b="1" dirty="0" smtClean="0">
                <a:solidFill>
                  <a:schemeClr val="tx2"/>
                </a:solidFill>
              </a:rPr>
              <a:t>Main-Class</a:t>
            </a:r>
            <a:r>
              <a:rPr lang="fr-FR" dirty="0" smtClean="0"/>
              <a:t>:  </a:t>
            </a:r>
            <a:r>
              <a:rPr lang="fr-FR" dirty="0" err="1" smtClean="0"/>
              <a:t>ClassePrincipale</a:t>
            </a:r>
            <a:r>
              <a:rPr lang="fr-FR" dirty="0" smtClean="0"/>
              <a:t> </a:t>
            </a:r>
          </a:p>
          <a:p>
            <a:pPr lvl="1">
              <a:spcBef>
                <a:spcPts val="1200"/>
              </a:spcBef>
              <a:buNone/>
            </a:pPr>
            <a:r>
              <a:rPr lang="fr-FR" b="1" dirty="0" smtClean="0">
                <a:solidFill>
                  <a:schemeClr val="tx2"/>
                </a:solidFill>
              </a:rPr>
              <a:t>Class-</a:t>
            </a:r>
            <a:r>
              <a:rPr lang="fr-FR" b="1" dirty="0" err="1" smtClean="0">
                <a:solidFill>
                  <a:schemeClr val="tx2"/>
                </a:solidFill>
              </a:rPr>
              <a:t>Path</a:t>
            </a:r>
            <a:r>
              <a:rPr lang="fr-FR" dirty="0" smtClean="0"/>
              <a:t>:  </a:t>
            </a:r>
            <a:r>
              <a:rPr lang="fr-FR" dirty="0" err="1" smtClean="0"/>
              <a:t>dir</a:t>
            </a:r>
            <a:r>
              <a:rPr lang="fr-FR" dirty="0" smtClean="0"/>
              <a:t>-</a:t>
            </a:r>
            <a:r>
              <a:rPr lang="fr-FR" dirty="0" err="1" smtClean="0"/>
              <a:t>name</a:t>
            </a:r>
            <a:r>
              <a:rPr lang="fr-FR" dirty="0" smtClean="0"/>
              <a:t>/lib1.jar  </a:t>
            </a:r>
            <a:r>
              <a:rPr lang="fr-FR" dirty="0" err="1" smtClean="0"/>
              <a:t>dir</a:t>
            </a:r>
            <a:r>
              <a:rPr lang="fr-FR" dirty="0" smtClean="0"/>
              <a:t>-</a:t>
            </a:r>
            <a:r>
              <a:rPr lang="fr-FR" dirty="0" err="1" smtClean="0"/>
              <a:t>name</a:t>
            </a:r>
            <a:r>
              <a:rPr lang="fr-FR" dirty="0" smtClean="0"/>
              <a:t>/lib2.jar </a:t>
            </a:r>
          </a:p>
          <a:p>
            <a:pPr lvl="1">
              <a:spcBef>
                <a:spcPts val="1200"/>
              </a:spcBef>
              <a:buNone/>
            </a:pPr>
            <a:r>
              <a:rPr lang="fr-FR" b="1" dirty="0" smtClean="0">
                <a:solidFill>
                  <a:schemeClr val="tx2"/>
                </a:solidFill>
              </a:rPr>
              <a:t>Name</a:t>
            </a:r>
            <a:r>
              <a:rPr lang="fr-FR" dirty="0" smtClean="0"/>
              <a:t>:  </a:t>
            </a:r>
            <a:r>
              <a:rPr lang="fr-FR" dirty="0" err="1" smtClean="0"/>
              <a:t>aPackage</a:t>
            </a:r>
            <a:endParaRPr lang="fr-FR" dirty="0" smtClean="0"/>
          </a:p>
          <a:p>
            <a:pPr lvl="1">
              <a:spcBef>
                <a:spcPts val="1200"/>
              </a:spcBef>
              <a:buNone/>
            </a:pPr>
            <a:r>
              <a:rPr lang="fr-FR" dirty="0" err="1" smtClean="0">
                <a:solidFill>
                  <a:schemeClr val="tx2"/>
                </a:solidFill>
              </a:rPr>
              <a:t>Specification</a:t>
            </a:r>
            <a:r>
              <a:rPr lang="fr-FR" dirty="0" smtClean="0">
                <a:solidFill>
                  <a:schemeClr val="tx2"/>
                </a:solidFill>
              </a:rPr>
              <a:t>-</a:t>
            </a:r>
            <a:r>
              <a:rPr lang="fr-FR" dirty="0" err="1" smtClean="0">
                <a:solidFill>
                  <a:schemeClr val="tx2"/>
                </a:solidFill>
              </a:rPr>
              <a:t>Title</a:t>
            </a:r>
            <a:r>
              <a:rPr lang="fr-FR" dirty="0" smtClean="0">
                <a:solidFill>
                  <a:schemeClr val="tx2"/>
                </a:solidFill>
              </a:rPr>
              <a:t>:</a:t>
            </a:r>
            <a:r>
              <a:rPr lang="fr-FR" dirty="0" smtClean="0"/>
              <a:t> </a:t>
            </a:r>
            <a:r>
              <a:rPr lang="fr-FR" dirty="0" err="1" smtClean="0"/>
              <a:t>PackageTitle</a:t>
            </a:r>
            <a:endParaRPr lang="fr-FR" dirty="0" smtClean="0"/>
          </a:p>
          <a:p>
            <a:pPr lvl="1">
              <a:spcBef>
                <a:spcPts val="1200"/>
              </a:spcBef>
              <a:buNone/>
            </a:pPr>
            <a:r>
              <a:rPr lang="fr-FR" dirty="0" err="1" smtClean="0">
                <a:solidFill>
                  <a:schemeClr val="tx2"/>
                </a:solidFill>
              </a:rPr>
              <a:t>Specification</a:t>
            </a:r>
            <a:r>
              <a:rPr lang="fr-FR" dirty="0" smtClean="0">
                <a:solidFill>
                  <a:schemeClr val="tx2"/>
                </a:solidFill>
              </a:rPr>
              <a:t>-Version</a:t>
            </a:r>
            <a:r>
              <a:rPr lang="fr-FR" dirty="0" smtClean="0"/>
              <a:t>:  1.2</a:t>
            </a:r>
          </a:p>
          <a:p>
            <a:pPr lvl="1">
              <a:spcBef>
                <a:spcPts val="1200"/>
              </a:spcBef>
              <a:buNone/>
            </a:pPr>
            <a:r>
              <a:rPr lang="fr-FR" dirty="0" err="1" smtClean="0">
                <a:solidFill>
                  <a:schemeClr val="tx2"/>
                </a:solidFill>
              </a:rPr>
              <a:t>Implementation</a:t>
            </a:r>
            <a:r>
              <a:rPr lang="fr-FR" dirty="0" smtClean="0">
                <a:solidFill>
                  <a:schemeClr val="tx2"/>
                </a:solidFill>
              </a:rPr>
              <a:t>-</a:t>
            </a:r>
            <a:r>
              <a:rPr lang="fr-FR" dirty="0" err="1" smtClean="0">
                <a:solidFill>
                  <a:schemeClr val="tx2"/>
                </a:solidFill>
              </a:rPr>
              <a:t>Title</a:t>
            </a:r>
            <a:r>
              <a:rPr lang="fr-FR" dirty="0" smtClean="0"/>
              <a:t>:  </a:t>
            </a:r>
            <a:r>
              <a:rPr lang="fr-FR" dirty="0" err="1" smtClean="0"/>
              <a:t>myappli.mypackage</a:t>
            </a:r>
            <a:endParaRPr lang="fr-FR" dirty="0" smtClean="0"/>
          </a:p>
          <a:p>
            <a:pPr lvl="1">
              <a:spcBef>
                <a:spcPts val="1200"/>
              </a:spcBef>
              <a:buNone/>
            </a:pPr>
            <a:r>
              <a:rPr lang="fr-FR" dirty="0" err="1" smtClean="0">
                <a:solidFill>
                  <a:schemeClr val="tx2"/>
                </a:solidFill>
              </a:rPr>
              <a:t>Implementation</a:t>
            </a:r>
            <a:r>
              <a:rPr lang="fr-FR" dirty="0" smtClean="0">
                <a:solidFill>
                  <a:schemeClr val="tx2"/>
                </a:solidFill>
              </a:rPr>
              <a:t>-</a:t>
            </a:r>
            <a:r>
              <a:rPr lang="fr-FR" dirty="0" err="1" smtClean="0">
                <a:solidFill>
                  <a:schemeClr val="tx2"/>
                </a:solidFill>
              </a:rPr>
              <a:t>Vendor</a:t>
            </a:r>
            <a:r>
              <a:rPr lang="fr-FR" dirty="0" smtClean="0"/>
              <a:t>: </a:t>
            </a:r>
            <a:r>
              <a:rPr lang="fr-FR" dirty="0" err="1" smtClean="0"/>
              <a:t>MyCompany</a:t>
            </a:r>
            <a:endParaRPr lang="fr-FR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164F5-4112-4C01-BA53-B8D4F2F8CAFC}" type="datetime1">
              <a:rPr lang="fr-FR" smtClean="0"/>
              <a:pPr/>
              <a:t>16/09/11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Manuele Kirsch Pinheiro - CRI/UP1 - mkirschpin@univ-paris1.fr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FECA-E713-4D83-A4E1-9D26625B64D0}" type="slidenum">
              <a:rPr lang="fr-FR" smtClean="0"/>
              <a:pPr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92019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Exemple </a:t>
            </a:r>
            <a:endParaRPr lang="fr-F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164F5-4112-4C01-BA53-B8D4F2F8CAFC}" type="datetime1">
              <a:rPr lang="fr-FR" smtClean="0"/>
              <a:pPr/>
              <a:t>16/09/11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Manuele Kirsch Pinheiro - CRI/UP1 - mkirschpin@univ-paris1.fr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FECA-E713-4D83-A4E1-9D26625B64D0}" type="slidenum">
              <a:rPr lang="fr-FR" smtClean="0"/>
              <a:pPr/>
              <a:t>7</a:t>
            </a:fld>
            <a:endParaRPr lang="fr-FR"/>
          </a:p>
        </p:txBody>
      </p:sp>
      <p:sp>
        <p:nvSpPr>
          <p:cNvPr id="7" name="TextBox 6"/>
          <p:cNvSpPr txBox="1"/>
          <p:nvPr/>
        </p:nvSpPr>
        <p:spPr>
          <a:xfrm>
            <a:off x="71406" y="1643050"/>
            <a:ext cx="8978805" cy="286232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fr-FR" sz="2000" dirty="0" err="1" smtClean="0"/>
              <a:t>Manifest</a:t>
            </a:r>
            <a:r>
              <a:rPr lang="fr-FR" sz="2000" dirty="0" smtClean="0"/>
              <a:t>-Version: 1.0</a:t>
            </a:r>
          </a:p>
          <a:p>
            <a:r>
              <a:rPr lang="fr-FR" sz="2000" dirty="0" smtClean="0"/>
              <a:t>Main-Class: ihmexamples.tempconverter.converterswing.TempConverterSwingGUIv2</a:t>
            </a:r>
          </a:p>
          <a:p>
            <a:r>
              <a:rPr lang="fr-FR" sz="2000" dirty="0" smtClean="0"/>
              <a:t>Name: </a:t>
            </a:r>
            <a:r>
              <a:rPr lang="fr-FR" sz="2000" dirty="0" err="1" smtClean="0"/>
              <a:t>ihmexamples</a:t>
            </a:r>
            <a:r>
              <a:rPr lang="fr-FR" sz="2000" dirty="0" smtClean="0"/>
              <a:t>/</a:t>
            </a:r>
            <a:r>
              <a:rPr lang="fr-FR" sz="2000" dirty="0" err="1" smtClean="0"/>
              <a:t>tempconverter</a:t>
            </a:r>
            <a:endParaRPr lang="fr-FR" sz="2000" dirty="0" smtClean="0"/>
          </a:p>
          <a:p>
            <a:r>
              <a:rPr lang="fr-FR" sz="2000" dirty="0" err="1" smtClean="0"/>
              <a:t>Specification</a:t>
            </a:r>
            <a:r>
              <a:rPr lang="fr-FR" sz="2000" dirty="0" smtClean="0"/>
              <a:t>-</a:t>
            </a:r>
            <a:r>
              <a:rPr lang="fr-FR" sz="2000" dirty="0" err="1" smtClean="0"/>
              <a:t>Title</a:t>
            </a:r>
            <a:r>
              <a:rPr lang="fr-FR" sz="2000" dirty="0" smtClean="0"/>
              <a:t>: </a:t>
            </a:r>
            <a:r>
              <a:rPr lang="fr-FR" sz="2000" dirty="0" err="1" smtClean="0"/>
              <a:t>TemperatureConverter</a:t>
            </a:r>
            <a:endParaRPr lang="fr-FR" sz="2000" dirty="0" smtClean="0"/>
          </a:p>
          <a:p>
            <a:r>
              <a:rPr lang="fr-FR" sz="2000" dirty="0" err="1" smtClean="0"/>
              <a:t>Specification</a:t>
            </a:r>
            <a:r>
              <a:rPr lang="fr-FR" sz="2000" dirty="0" smtClean="0"/>
              <a:t>-Version: 1.2</a:t>
            </a:r>
          </a:p>
          <a:p>
            <a:r>
              <a:rPr lang="fr-FR" sz="2000" dirty="0" err="1" smtClean="0"/>
              <a:t>Specification</a:t>
            </a:r>
            <a:r>
              <a:rPr lang="fr-FR" sz="2000" dirty="0" smtClean="0"/>
              <a:t>-</a:t>
            </a:r>
            <a:r>
              <a:rPr lang="fr-FR" sz="2000" dirty="0" err="1" smtClean="0"/>
              <a:t>Vendor</a:t>
            </a:r>
            <a:r>
              <a:rPr lang="fr-FR" sz="2000" dirty="0" smtClean="0"/>
              <a:t>: Kirsch, </a:t>
            </a:r>
            <a:r>
              <a:rPr lang="fr-FR" sz="2000" dirty="0" err="1" smtClean="0"/>
              <a:t>co</a:t>
            </a:r>
            <a:endParaRPr lang="fr-FR" sz="2000" dirty="0" smtClean="0"/>
          </a:p>
          <a:p>
            <a:r>
              <a:rPr lang="fr-FR" sz="2000" dirty="0" err="1" smtClean="0"/>
              <a:t>Implementation</a:t>
            </a:r>
            <a:r>
              <a:rPr lang="fr-FR" sz="2000" dirty="0" smtClean="0"/>
              <a:t>-</a:t>
            </a:r>
            <a:r>
              <a:rPr lang="fr-FR" sz="2000" dirty="0" err="1" smtClean="0"/>
              <a:t>Title</a:t>
            </a:r>
            <a:r>
              <a:rPr lang="fr-FR" sz="2000" dirty="0" smtClean="0"/>
              <a:t>: </a:t>
            </a:r>
            <a:r>
              <a:rPr lang="fr-FR" sz="2000" dirty="0" err="1" smtClean="0"/>
              <a:t>ihmexamples.tempconverter</a:t>
            </a:r>
            <a:endParaRPr lang="fr-FR" sz="2000" dirty="0" smtClean="0"/>
          </a:p>
          <a:p>
            <a:r>
              <a:rPr lang="fr-FR" sz="2000" dirty="0" err="1" smtClean="0"/>
              <a:t>Implementation</a:t>
            </a:r>
            <a:r>
              <a:rPr lang="fr-FR" sz="2000" dirty="0" smtClean="0"/>
              <a:t>-Version: build57</a:t>
            </a:r>
          </a:p>
          <a:p>
            <a:r>
              <a:rPr lang="fr-FR" sz="2000" dirty="0" err="1" smtClean="0"/>
              <a:t>Implementation</a:t>
            </a:r>
            <a:r>
              <a:rPr lang="fr-FR" sz="2000" dirty="0" smtClean="0"/>
              <a:t>-</a:t>
            </a:r>
            <a:r>
              <a:rPr lang="fr-FR" sz="2000" dirty="0" err="1" smtClean="0"/>
              <a:t>Vendor</a:t>
            </a:r>
            <a:r>
              <a:rPr lang="fr-FR" sz="2000" dirty="0" smtClean="0"/>
              <a:t>: Kirsch, </a:t>
            </a:r>
            <a:r>
              <a:rPr lang="fr-FR" sz="2000" dirty="0" err="1" smtClean="0"/>
              <a:t>co</a:t>
            </a:r>
            <a:endParaRPr lang="fr-FR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214282" y="1285860"/>
            <a:ext cx="2767104" cy="40011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fr-FR" sz="2000" dirty="0" smtClean="0"/>
              <a:t>META-INF\MANIFEST.MF</a:t>
            </a:r>
            <a:endParaRPr lang="fr-FR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1500166" y="5000636"/>
            <a:ext cx="6500858" cy="954107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800" dirty="0" smtClean="0"/>
              <a:t>Attention à tous les détails !! </a:t>
            </a:r>
            <a:br>
              <a:rPr lang="fr-FR" sz="2800" dirty="0" smtClean="0"/>
            </a:br>
            <a:r>
              <a:rPr lang="fr-FR" sz="2800" dirty="0" smtClean="0"/>
              <a:t>Pas d’espace en trop, pas de tabulation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11031084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Exemple </a:t>
            </a:r>
            <a:endParaRPr lang="fr-F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164F5-4112-4C01-BA53-B8D4F2F8CAFC}" type="datetime1">
              <a:rPr lang="fr-FR" smtClean="0"/>
              <a:pPr/>
              <a:t>16/09/11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Manuele Kirsch Pinheiro - CRI/UP1 - mkirschpin@univ-paris1.fr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FECA-E713-4D83-A4E1-9D26625B64D0}" type="slidenum">
              <a:rPr lang="fr-FR" smtClean="0"/>
              <a:pPr/>
              <a:t>8</a:t>
            </a:fld>
            <a:endParaRPr lang="fr-FR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143636" y="2214554"/>
            <a:ext cx="2609863" cy="1780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ctangle 7"/>
          <p:cNvSpPr/>
          <p:nvPr/>
        </p:nvSpPr>
        <p:spPr>
          <a:xfrm>
            <a:off x="214282" y="1142984"/>
            <a:ext cx="8572560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endParaRPr lang="fr-FR" dirty="0" smtClean="0"/>
          </a:p>
          <a:p>
            <a:r>
              <a:rPr lang="fr-FR" dirty="0" smtClean="0"/>
              <a:t>jar </a:t>
            </a:r>
            <a:r>
              <a:rPr lang="fr-FR" dirty="0" err="1" smtClean="0"/>
              <a:t>mcf</a:t>
            </a:r>
            <a:r>
              <a:rPr lang="fr-FR" dirty="0" smtClean="0"/>
              <a:t> META-INF\MANIFEST.MF ihmexamples.jar </a:t>
            </a:r>
            <a:r>
              <a:rPr lang="fr-FR" dirty="0" err="1" smtClean="0"/>
              <a:t>ihmexamples</a:t>
            </a:r>
            <a:r>
              <a:rPr lang="fr-FR" dirty="0" smtClean="0"/>
              <a:t> </a:t>
            </a:r>
            <a:r>
              <a:rPr lang="fr-FR" dirty="0" err="1" smtClean="0"/>
              <a:t>Resources</a:t>
            </a:r>
            <a:r>
              <a:rPr lang="fr-FR" dirty="0" smtClean="0"/>
              <a:t>*.</a:t>
            </a:r>
            <a:r>
              <a:rPr lang="fr-FR" dirty="0" err="1" smtClean="0"/>
              <a:t>properties</a:t>
            </a:r>
            <a:endParaRPr lang="fr-FR" dirty="0" smtClean="0"/>
          </a:p>
          <a:p>
            <a:endParaRPr lang="fr-FR" dirty="0"/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4" y="2428868"/>
            <a:ext cx="8908292" cy="4143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4824573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Jar exécutable 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Exécution d’un jar </a:t>
            </a:r>
          </a:p>
          <a:p>
            <a:pPr lvl="1"/>
            <a:r>
              <a:rPr lang="fr-FR" dirty="0" smtClean="0"/>
              <a:t>Header « </a:t>
            </a:r>
            <a:r>
              <a:rPr lang="fr-FR" b="1" dirty="0" smtClean="0">
                <a:solidFill>
                  <a:schemeClr val="tx2"/>
                </a:solidFill>
              </a:rPr>
              <a:t>Main-Class</a:t>
            </a:r>
            <a:r>
              <a:rPr lang="fr-FR" dirty="0" smtClean="0"/>
              <a:t> » dans le </a:t>
            </a:r>
            <a:r>
              <a:rPr lang="fr-FR" b="1" dirty="0" smtClean="0">
                <a:solidFill>
                  <a:schemeClr val="tx2"/>
                </a:solidFill>
              </a:rPr>
              <a:t>MANIFEST.MF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164F5-4112-4C01-BA53-B8D4F2F8CAFC}" type="datetime1">
              <a:rPr lang="fr-FR" smtClean="0"/>
              <a:pPr/>
              <a:t>16/09/11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Manuele Kirsch Pinheiro - CRI/UP1 - mkirschpin@univ-paris1.fr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FECA-E713-4D83-A4E1-9D26625B64D0}" type="slidenum">
              <a:rPr lang="fr-FR" smtClean="0"/>
              <a:pPr/>
              <a:t>9</a:t>
            </a:fld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571472" y="3071810"/>
            <a:ext cx="2787430" cy="4001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fr-FR" sz="2000" dirty="0" smtClean="0"/>
              <a:t>java -jar ihmexamples.jar</a:t>
            </a:r>
            <a:endParaRPr lang="fr-FR" sz="2000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8992" y="4500575"/>
            <a:ext cx="4953021" cy="18573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Rectangle 8"/>
          <p:cNvSpPr/>
          <p:nvPr/>
        </p:nvSpPr>
        <p:spPr>
          <a:xfrm>
            <a:off x="571472" y="4071942"/>
            <a:ext cx="7215206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dirty="0" smtClean="0"/>
              <a:t>ihmexamples.tempconverter.converterswing.</a:t>
            </a:r>
            <a:r>
              <a:rPr lang="fr-FR" b="1" dirty="0" smtClean="0"/>
              <a:t>TempConverterSwingGUIv2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35018792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UP1Template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UP1Template2.potx</Template>
  <TotalTime>64</TotalTime>
  <Words>398</Words>
  <Application>Microsoft Macintosh PowerPoint</Application>
  <PresentationFormat>Présentation à l'écran (4:3)</PresentationFormat>
  <Paragraphs>107</Paragraphs>
  <Slides>12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UP1Template2</vt:lpstr>
      <vt:lpstr>Passerelle M1 remise à niveau</vt:lpstr>
      <vt:lpstr>Déploiement des applications  avec Jar</vt:lpstr>
      <vt:lpstr>Fichiers Jar</vt:lpstr>
      <vt:lpstr>Commande jar</vt:lpstr>
      <vt:lpstr>Exemple </vt:lpstr>
      <vt:lpstr>Manifeste</vt:lpstr>
      <vt:lpstr>Exemple </vt:lpstr>
      <vt:lpstr>Exemple </vt:lpstr>
      <vt:lpstr>Jar exécutable </vt:lpstr>
      <vt:lpstr>Exercice</vt:lpstr>
      <vt:lpstr>Exercice : Solution</vt:lpstr>
      <vt:lpstr>Exercice : Solution</vt:lpstr>
    </vt:vector>
  </TitlesOfParts>
  <Company>Lenovo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kirsch</dc:creator>
  <cp:lastModifiedBy>Manuele Kirsch Pinheiro</cp:lastModifiedBy>
  <cp:revision>6</cp:revision>
  <dcterms:created xsi:type="dcterms:W3CDTF">2009-01-28T14:52:11Z</dcterms:created>
  <dcterms:modified xsi:type="dcterms:W3CDTF">2011-09-16T11:04:53Z</dcterms:modified>
</cp:coreProperties>
</file>